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441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333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029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73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247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304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722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565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71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073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95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526B4-3D23-4F55-A064-FE7F7C4C19FA}" type="datetimeFigureOut">
              <a:rPr lang="en-AU" smtClean="0"/>
              <a:t>28/02/2018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884E-3004-4E00-A22D-224DC126E1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1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AU" dirty="0" smtClean="0"/>
              <a:t>Types of preaching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414" y="2387600"/>
            <a:ext cx="4471050" cy="433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07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Expository preaching</a:t>
            </a:r>
            <a:endParaRPr lang="en-AU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082" y="1180821"/>
            <a:ext cx="3708541" cy="5562812"/>
          </a:xfrm>
        </p:spPr>
      </p:pic>
    </p:spTree>
    <p:extLst>
      <p:ext uri="{BB962C8B-B14F-4D97-AF65-F5344CB8AC3E}">
        <p14:creationId xmlns:p14="http://schemas.microsoft.com/office/powerpoint/2010/main" val="41986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Topical preaching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34" y="1390339"/>
            <a:ext cx="3436634" cy="5160111"/>
          </a:xfrm>
        </p:spPr>
      </p:pic>
    </p:spTree>
    <p:extLst>
      <p:ext uri="{BB962C8B-B14F-4D97-AF65-F5344CB8AC3E}">
        <p14:creationId xmlns:p14="http://schemas.microsoft.com/office/powerpoint/2010/main" val="28341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Dialogue sermons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311679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Narrative preaching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86" y="1416676"/>
            <a:ext cx="8886028" cy="5009881"/>
          </a:xfrm>
        </p:spPr>
      </p:pic>
    </p:spTree>
    <p:extLst>
      <p:ext uri="{BB962C8B-B14F-4D97-AF65-F5344CB8AC3E}">
        <p14:creationId xmlns:p14="http://schemas.microsoft.com/office/powerpoint/2010/main" val="5405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Godly play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896" y="1351466"/>
            <a:ext cx="6993228" cy="5244921"/>
          </a:xfrm>
        </p:spPr>
      </p:pic>
    </p:spTree>
    <p:extLst>
      <p:ext uri="{BB962C8B-B14F-4D97-AF65-F5344CB8AC3E}">
        <p14:creationId xmlns:p14="http://schemas.microsoft.com/office/powerpoint/2010/main" val="81061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Biblical storytelling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136" y="0"/>
            <a:ext cx="4572000" cy="6858000"/>
          </a:xfrm>
        </p:spPr>
      </p:pic>
    </p:spTree>
    <p:extLst>
      <p:ext uri="{BB962C8B-B14F-4D97-AF65-F5344CB8AC3E}">
        <p14:creationId xmlns:p14="http://schemas.microsoft.com/office/powerpoint/2010/main" val="36118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Ethical preaching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990" y="1412510"/>
            <a:ext cx="7854641" cy="5262610"/>
          </a:xfrm>
        </p:spPr>
      </p:pic>
    </p:spTree>
    <p:extLst>
      <p:ext uri="{BB962C8B-B14F-4D97-AF65-F5344CB8AC3E}">
        <p14:creationId xmlns:p14="http://schemas.microsoft.com/office/powerpoint/2010/main" val="2744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Types of preaching</vt:lpstr>
      <vt:lpstr>Expository preaching</vt:lpstr>
      <vt:lpstr>Topical preaching</vt:lpstr>
      <vt:lpstr>Dialogue sermons</vt:lpstr>
      <vt:lpstr>Narrative preaching</vt:lpstr>
      <vt:lpstr>Godly play</vt:lpstr>
      <vt:lpstr>Biblical storytelling</vt:lpstr>
      <vt:lpstr>Ethical preaching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preaching</dc:title>
  <dc:creator>Andrew Dutney</dc:creator>
  <cp:lastModifiedBy>Andrew Dutney</cp:lastModifiedBy>
  <cp:revision>4</cp:revision>
  <dcterms:created xsi:type="dcterms:W3CDTF">2018-02-27T12:47:31Z</dcterms:created>
  <dcterms:modified xsi:type="dcterms:W3CDTF">2018-02-27T21:26:03Z</dcterms:modified>
</cp:coreProperties>
</file>