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7" r:id="rId4"/>
    <p:sldId id="259" r:id="rId5"/>
    <p:sldId id="260" r:id="rId6"/>
    <p:sldId id="261" r:id="rId7"/>
    <p:sldId id="262" r:id="rId8"/>
    <p:sldId id="263" r:id="rId9"/>
    <p:sldId id="265" r:id="rId10"/>
    <p:sldId id="264" r:id="rId11"/>
    <p:sldId id="266" r:id="rId12"/>
    <p:sldId id="267"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AU"/>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AU"/>
          </a:p>
        </p:txBody>
      </p:sp>
      <p:sp>
        <p:nvSpPr>
          <p:cNvPr id="4" name="Date Placeholder 3"/>
          <p:cNvSpPr>
            <a:spLocks noGrp="1"/>
          </p:cNvSpPr>
          <p:nvPr>
            <p:ph type="dt" sz="half" idx="10"/>
          </p:nvPr>
        </p:nvSpPr>
        <p:spPr/>
        <p:txBody>
          <a:bodyPr/>
          <a:lstStyle/>
          <a:p>
            <a:fld id="{9687A318-CA12-446A-BA76-EF6B9208029F}" type="datetimeFigureOut">
              <a:rPr lang="en-AU" smtClean="0"/>
              <a:t>27/02/2018</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F12845D8-03C0-4B24-BD84-202EC527FC9A}" type="slidenum">
              <a:rPr lang="en-AU" smtClean="0"/>
              <a:t>‹#›</a:t>
            </a:fld>
            <a:endParaRPr lang="en-AU"/>
          </a:p>
        </p:txBody>
      </p:sp>
    </p:spTree>
    <p:extLst>
      <p:ext uri="{BB962C8B-B14F-4D97-AF65-F5344CB8AC3E}">
        <p14:creationId xmlns:p14="http://schemas.microsoft.com/office/powerpoint/2010/main" val="16950433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9687A318-CA12-446A-BA76-EF6B9208029F}" type="datetimeFigureOut">
              <a:rPr lang="en-AU" smtClean="0"/>
              <a:t>27/02/2018</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F12845D8-03C0-4B24-BD84-202EC527FC9A}" type="slidenum">
              <a:rPr lang="en-AU" smtClean="0"/>
              <a:t>‹#›</a:t>
            </a:fld>
            <a:endParaRPr lang="en-AU"/>
          </a:p>
        </p:txBody>
      </p:sp>
    </p:spTree>
    <p:extLst>
      <p:ext uri="{BB962C8B-B14F-4D97-AF65-F5344CB8AC3E}">
        <p14:creationId xmlns:p14="http://schemas.microsoft.com/office/powerpoint/2010/main" val="17860830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AU"/>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9687A318-CA12-446A-BA76-EF6B9208029F}" type="datetimeFigureOut">
              <a:rPr lang="en-AU" smtClean="0"/>
              <a:t>27/02/2018</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F12845D8-03C0-4B24-BD84-202EC527FC9A}" type="slidenum">
              <a:rPr lang="en-AU" smtClean="0"/>
              <a:t>‹#›</a:t>
            </a:fld>
            <a:endParaRPr lang="en-AU"/>
          </a:p>
        </p:txBody>
      </p:sp>
    </p:spTree>
    <p:extLst>
      <p:ext uri="{BB962C8B-B14F-4D97-AF65-F5344CB8AC3E}">
        <p14:creationId xmlns:p14="http://schemas.microsoft.com/office/powerpoint/2010/main" val="15065101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9687A318-CA12-446A-BA76-EF6B9208029F}" type="datetimeFigureOut">
              <a:rPr lang="en-AU" smtClean="0"/>
              <a:t>27/02/2018</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F12845D8-03C0-4B24-BD84-202EC527FC9A}" type="slidenum">
              <a:rPr lang="en-AU" smtClean="0"/>
              <a:t>‹#›</a:t>
            </a:fld>
            <a:endParaRPr lang="en-AU"/>
          </a:p>
        </p:txBody>
      </p:sp>
    </p:spTree>
    <p:extLst>
      <p:ext uri="{BB962C8B-B14F-4D97-AF65-F5344CB8AC3E}">
        <p14:creationId xmlns:p14="http://schemas.microsoft.com/office/powerpoint/2010/main" val="32347153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AU"/>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687A318-CA12-446A-BA76-EF6B9208029F}" type="datetimeFigureOut">
              <a:rPr lang="en-AU" smtClean="0"/>
              <a:t>27/02/2018</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F12845D8-03C0-4B24-BD84-202EC527FC9A}" type="slidenum">
              <a:rPr lang="en-AU" smtClean="0"/>
              <a:t>‹#›</a:t>
            </a:fld>
            <a:endParaRPr lang="en-AU"/>
          </a:p>
        </p:txBody>
      </p:sp>
    </p:spTree>
    <p:extLst>
      <p:ext uri="{BB962C8B-B14F-4D97-AF65-F5344CB8AC3E}">
        <p14:creationId xmlns:p14="http://schemas.microsoft.com/office/powerpoint/2010/main" val="3908911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Date Placeholder 4"/>
          <p:cNvSpPr>
            <a:spLocks noGrp="1"/>
          </p:cNvSpPr>
          <p:nvPr>
            <p:ph type="dt" sz="half" idx="10"/>
          </p:nvPr>
        </p:nvSpPr>
        <p:spPr/>
        <p:txBody>
          <a:bodyPr/>
          <a:lstStyle/>
          <a:p>
            <a:fld id="{9687A318-CA12-446A-BA76-EF6B9208029F}" type="datetimeFigureOut">
              <a:rPr lang="en-AU" smtClean="0"/>
              <a:t>27/02/2018</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F12845D8-03C0-4B24-BD84-202EC527FC9A}" type="slidenum">
              <a:rPr lang="en-AU" smtClean="0"/>
              <a:t>‹#›</a:t>
            </a:fld>
            <a:endParaRPr lang="en-AU"/>
          </a:p>
        </p:txBody>
      </p:sp>
    </p:spTree>
    <p:extLst>
      <p:ext uri="{BB962C8B-B14F-4D97-AF65-F5344CB8AC3E}">
        <p14:creationId xmlns:p14="http://schemas.microsoft.com/office/powerpoint/2010/main" val="29564478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AU"/>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7" name="Date Placeholder 6"/>
          <p:cNvSpPr>
            <a:spLocks noGrp="1"/>
          </p:cNvSpPr>
          <p:nvPr>
            <p:ph type="dt" sz="half" idx="10"/>
          </p:nvPr>
        </p:nvSpPr>
        <p:spPr/>
        <p:txBody>
          <a:bodyPr/>
          <a:lstStyle/>
          <a:p>
            <a:fld id="{9687A318-CA12-446A-BA76-EF6B9208029F}" type="datetimeFigureOut">
              <a:rPr lang="en-AU" smtClean="0"/>
              <a:t>27/02/2018</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F12845D8-03C0-4B24-BD84-202EC527FC9A}" type="slidenum">
              <a:rPr lang="en-AU" smtClean="0"/>
              <a:t>‹#›</a:t>
            </a:fld>
            <a:endParaRPr lang="en-AU"/>
          </a:p>
        </p:txBody>
      </p:sp>
    </p:spTree>
    <p:extLst>
      <p:ext uri="{BB962C8B-B14F-4D97-AF65-F5344CB8AC3E}">
        <p14:creationId xmlns:p14="http://schemas.microsoft.com/office/powerpoint/2010/main" val="4829577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Date Placeholder 2"/>
          <p:cNvSpPr>
            <a:spLocks noGrp="1"/>
          </p:cNvSpPr>
          <p:nvPr>
            <p:ph type="dt" sz="half" idx="10"/>
          </p:nvPr>
        </p:nvSpPr>
        <p:spPr/>
        <p:txBody>
          <a:bodyPr/>
          <a:lstStyle/>
          <a:p>
            <a:fld id="{9687A318-CA12-446A-BA76-EF6B9208029F}" type="datetimeFigureOut">
              <a:rPr lang="en-AU" smtClean="0"/>
              <a:t>27/02/2018</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F12845D8-03C0-4B24-BD84-202EC527FC9A}" type="slidenum">
              <a:rPr lang="en-AU" smtClean="0"/>
              <a:t>‹#›</a:t>
            </a:fld>
            <a:endParaRPr lang="en-AU"/>
          </a:p>
        </p:txBody>
      </p:sp>
    </p:spTree>
    <p:extLst>
      <p:ext uri="{BB962C8B-B14F-4D97-AF65-F5344CB8AC3E}">
        <p14:creationId xmlns:p14="http://schemas.microsoft.com/office/powerpoint/2010/main" val="39982215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87A318-CA12-446A-BA76-EF6B9208029F}" type="datetimeFigureOut">
              <a:rPr lang="en-AU" smtClean="0"/>
              <a:t>27/02/2018</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F12845D8-03C0-4B24-BD84-202EC527FC9A}" type="slidenum">
              <a:rPr lang="en-AU" smtClean="0"/>
              <a:t>‹#›</a:t>
            </a:fld>
            <a:endParaRPr lang="en-AU"/>
          </a:p>
        </p:txBody>
      </p:sp>
    </p:spTree>
    <p:extLst>
      <p:ext uri="{BB962C8B-B14F-4D97-AF65-F5344CB8AC3E}">
        <p14:creationId xmlns:p14="http://schemas.microsoft.com/office/powerpoint/2010/main" val="13263938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AU"/>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687A318-CA12-446A-BA76-EF6B9208029F}" type="datetimeFigureOut">
              <a:rPr lang="en-AU" smtClean="0"/>
              <a:t>27/02/2018</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F12845D8-03C0-4B24-BD84-202EC527FC9A}" type="slidenum">
              <a:rPr lang="en-AU" smtClean="0"/>
              <a:t>‹#›</a:t>
            </a:fld>
            <a:endParaRPr lang="en-AU"/>
          </a:p>
        </p:txBody>
      </p:sp>
    </p:spTree>
    <p:extLst>
      <p:ext uri="{BB962C8B-B14F-4D97-AF65-F5344CB8AC3E}">
        <p14:creationId xmlns:p14="http://schemas.microsoft.com/office/powerpoint/2010/main" val="13765102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AU"/>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687A318-CA12-446A-BA76-EF6B9208029F}" type="datetimeFigureOut">
              <a:rPr lang="en-AU" smtClean="0"/>
              <a:t>27/02/2018</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F12845D8-03C0-4B24-BD84-202EC527FC9A}" type="slidenum">
              <a:rPr lang="en-AU" smtClean="0"/>
              <a:t>‹#›</a:t>
            </a:fld>
            <a:endParaRPr lang="en-AU"/>
          </a:p>
        </p:txBody>
      </p:sp>
    </p:spTree>
    <p:extLst>
      <p:ext uri="{BB962C8B-B14F-4D97-AF65-F5344CB8AC3E}">
        <p14:creationId xmlns:p14="http://schemas.microsoft.com/office/powerpoint/2010/main" val="36950632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AU"/>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687A318-CA12-446A-BA76-EF6B9208029F}" type="datetimeFigureOut">
              <a:rPr lang="en-AU" smtClean="0"/>
              <a:t>27/02/2018</a:t>
            </a:fld>
            <a:endParaRPr lang="en-AU"/>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12845D8-03C0-4B24-BD84-202EC527FC9A}" type="slidenum">
              <a:rPr lang="en-AU" smtClean="0"/>
              <a:t>‹#›</a:t>
            </a:fld>
            <a:endParaRPr lang="en-AU"/>
          </a:p>
        </p:txBody>
      </p:sp>
    </p:spTree>
    <p:extLst>
      <p:ext uri="{BB962C8B-B14F-4D97-AF65-F5344CB8AC3E}">
        <p14:creationId xmlns:p14="http://schemas.microsoft.com/office/powerpoint/2010/main" val="38343868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2.jpg"/><Relationship Id="rId2" Type="http://schemas.openxmlformats.org/officeDocument/2006/relationships/image" Target="../media/image11.jpg"/><Relationship Id="rId1" Type="http://schemas.openxmlformats.org/officeDocument/2006/relationships/slideLayout" Target="../slideLayouts/slideLayout2.xml"/><Relationship Id="rId5" Type="http://schemas.openxmlformats.org/officeDocument/2006/relationships/image" Target="../media/image14.jpeg"/><Relationship Id="rId4" Type="http://schemas.openxmlformats.org/officeDocument/2006/relationships/image" Target="../media/image13.jpg"/></Relationships>
</file>

<file path=ppt/slides/_rels/slide12.xml.rels><?xml version="1.0" encoding="UTF-8" standalone="yes"?>
<Relationships xmlns="http://schemas.openxmlformats.org/package/2006/relationships"><Relationship Id="rId2" Type="http://schemas.openxmlformats.org/officeDocument/2006/relationships/image" Target="../media/image15.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6.jpg"/><Relationship Id="rId1" Type="http://schemas.openxmlformats.org/officeDocument/2006/relationships/slideLayout" Target="../slideLayouts/slideLayout2.xml"/><Relationship Id="rId6" Type="http://schemas.openxmlformats.org/officeDocument/2006/relationships/image" Target="../media/image10.jpg"/><Relationship Id="rId5" Type="http://schemas.openxmlformats.org/officeDocument/2006/relationships/image" Target="../media/image9.jpg"/><Relationship Id="rId4" Type="http://schemas.openxmlformats.org/officeDocument/2006/relationships/image" Target="../media/image8.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AU" dirty="0" smtClean="0"/>
              <a:t>Preaching and the Presence of Christ</a:t>
            </a:r>
            <a:endParaRPr lang="en-AU" dirty="0"/>
          </a:p>
        </p:txBody>
      </p:sp>
      <p:sp>
        <p:nvSpPr>
          <p:cNvPr id="3" name="Subtitle 2"/>
          <p:cNvSpPr>
            <a:spLocks noGrp="1"/>
          </p:cNvSpPr>
          <p:nvPr>
            <p:ph type="subTitle" idx="1"/>
          </p:nvPr>
        </p:nvSpPr>
        <p:spPr/>
        <p:txBody>
          <a:bodyPr>
            <a:normAutofit/>
          </a:bodyPr>
          <a:lstStyle/>
          <a:p>
            <a:r>
              <a:rPr lang="en-AU" sz="4800" dirty="0" smtClean="0"/>
              <a:t>Nightcliff Uniting Church, 27-28 February 2018</a:t>
            </a:r>
            <a:endParaRPr lang="en-AU" sz="4800" dirty="0"/>
          </a:p>
        </p:txBody>
      </p:sp>
    </p:spTree>
    <p:extLst>
      <p:ext uri="{BB962C8B-B14F-4D97-AF65-F5344CB8AC3E}">
        <p14:creationId xmlns:p14="http://schemas.microsoft.com/office/powerpoint/2010/main" val="203557407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AU"/>
          </a:p>
        </p:txBody>
      </p:sp>
      <p:sp>
        <p:nvSpPr>
          <p:cNvPr id="3" name="Content Placeholder 2"/>
          <p:cNvSpPr>
            <a:spLocks noGrp="1"/>
          </p:cNvSpPr>
          <p:nvPr>
            <p:ph idx="1"/>
          </p:nvPr>
        </p:nvSpPr>
        <p:spPr>
          <a:xfrm>
            <a:off x="838200" y="365125"/>
            <a:ext cx="10515600" cy="5811838"/>
          </a:xfrm>
        </p:spPr>
        <p:txBody>
          <a:bodyPr>
            <a:normAutofit lnSpcReduction="10000"/>
          </a:bodyPr>
          <a:lstStyle/>
          <a:p>
            <a:pPr indent="0">
              <a:buNone/>
            </a:pPr>
            <a:r>
              <a:rPr lang="en-AU" sz="3200" dirty="0"/>
              <a:t>The Uniting Church acknowledges that the Church has received the books of the Old and New Testaments as unique prophetic and apostolic testimony, in which it hears the Word of God and by which its faith and obedience are nourished and regulated. When the Church preaches Jesus Christ, its message is controlled by the Biblical witnesses. The Word of God on whom salvation depends is to be heard and known from Scripture appropriated in the worshipping and witnessing life of the Church. The Uniting Church lays upon its members the serious duty of reading the Scriptures, commits its ministers to preach from these and to administer the sacraments of Baptism and the Lord's Supper as effective signs of the Gospel set forth in the </a:t>
            </a:r>
            <a:r>
              <a:rPr lang="en-AU" sz="3200" dirty="0" smtClean="0"/>
              <a:t>Scriptures.</a:t>
            </a:r>
          </a:p>
          <a:p>
            <a:pPr indent="0" algn="r">
              <a:buNone/>
            </a:pPr>
            <a:r>
              <a:rPr lang="en-AU" dirty="0" smtClean="0"/>
              <a:t>Basis of Union, paragraph 5</a:t>
            </a:r>
            <a:endParaRPr lang="en-AU" dirty="0"/>
          </a:p>
          <a:p>
            <a:pPr algn="r"/>
            <a:endParaRPr lang="en-AU" dirty="0"/>
          </a:p>
        </p:txBody>
      </p:sp>
    </p:spTree>
    <p:extLst>
      <p:ext uri="{BB962C8B-B14F-4D97-AF65-F5344CB8AC3E}">
        <p14:creationId xmlns:p14="http://schemas.microsoft.com/office/powerpoint/2010/main" val="8404794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AU"/>
          </a:p>
        </p:txBody>
      </p:sp>
      <p:pic>
        <p:nvPicPr>
          <p:cNvPr id="8" name="Content Placeholder 7"/>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33253" y="385356"/>
            <a:ext cx="3584955" cy="2385625"/>
          </a:xfrm>
        </p:spPr>
      </p:pic>
      <p:pic>
        <p:nvPicPr>
          <p:cNvPr id="9" name="Picture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556544" y="1027906"/>
            <a:ext cx="3919986" cy="1959993"/>
          </a:xfrm>
          <a:prstGeom prst="rect">
            <a:avLst/>
          </a:prstGeom>
        </p:spPr>
      </p:pic>
      <p:pic>
        <p:nvPicPr>
          <p:cNvPr id="10" name="Picture 9"/>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402647" y="2871989"/>
            <a:ext cx="3060345" cy="2292305"/>
          </a:xfrm>
          <a:prstGeom prst="rect">
            <a:avLst/>
          </a:prstGeom>
        </p:spPr>
      </p:pic>
      <p:pic>
        <p:nvPicPr>
          <p:cNvPr id="11" name="Picture 10"/>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826685" y="3451538"/>
            <a:ext cx="5527115" cy="2610569"/>
          </a:xfrm>
          <a:prstGeom prst="rect">
            <a:avLst/>
          </a:prstGeom>
        </p:spPr>
      </p:pic>
    </p:spTree>
    <p:extLst>
      <p:ext uri="{BB962C8B-B14F-4D97-AF65-F5344CB8AC3E}">
        <p14:creationId xmlns:p14="http://schemas.microsoft.com/office/powerpoint/2010/main" val="9394796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AU"/>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614410" y="365125"/>
            <a:ext cx="6284891" cy="6091934"/>
          </a:xfrm>
        </p:spPr>
      </p:pic>
    </p:spTree>
    <p:extLst>
      <p:ext uri="{BB962C8B-B14F-4D97-AF65-F5344CB8AC3E}">
        <p14:creationId xmlns:p14="http://schemas.microsoft.com/office/powerpoint/2010/main" val="16527125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AU"/>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148625" y="365125"/>
            <a:ext cx="7894749" cy="6355274"/>
          </a:xfrm>
        </p:spPr>
      </p:pic>
    </p:spTree>
    <p:extLst>
      <p:ext uri="{BB962C8B-B14F-4D97-AF65-F5344CB8AC3E}">
        <p14:creationId xmlns:p14="http://schemas.microsoft.com/office/powerpoint/2010/main" val="91858041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AU" dirty="0"/>
          </a:p>
        </p:txBody>
      </p:sp>
      <p:sp>
        <p:nvSpPr>
          <p:cNvPr id="3" name="Content Placeholder 2"/>
          <p:cNvSpPr>
            <a:spLocks noGrp="1"/>
          </p:cNvSpPr>
          <p:nvPr>
            <p:ph idx="1"/>
          </p:nvPr>
        </p:nvSpPr>
        <p:spPr>
          <a:xfrm>
            <a:off x="838200" y="365125"/>
            <a:ext cx="10515600" cy="6492875"/>
          </a:xfrm>
        </p:spPr>
        <p:txBody>
          <a:bodyPr>
            <a:noAutofit/>
          </a:bodyPr>
          <a:lstStyle/>
          <a:p>
            <a:pPr marL="0" indent="0">
              <a:buNone/>
            </a:pPr>
            <a:r>
              <a:rPr lang="en-AU" sz="3200" dirty="0" smtClean="0"/>
              <a:t>The Uniting Church acknowledges that the Church is able to live and endure through the changes of history only because its Lord comes, addresses, and deals with people in and through the news of his completed work. Christ who is present when he is preached among people is the Word of the God who acquits the guilty, who gives life to the dead and who brings into being what otherwise could not exist. Through human witness in word and action, and in the power of the Holy Spirit, Christ reaches out to command people’s attention and awaken faith; he calls people into the fellowship of his sufferings, to be the disciples of a crucified Lord; in his own strange way Christ constitutes, rules and renews them as his Church.</a:t>
            </a:r>
          </a:p>
          <a:p>
            <a:pPr marL="0" indent="0" algn="r">
              <a:buNone/>
            </a:pPr>
            <a:r>
              <a:rPr lang="en-AU" dirty="0" smtClean="0"/>
              <a:t>The Basis of Union, paragraph 4</a:t>
            </a:r>
            <a:endParaRPr lang="en-AU" dirty="0"/>
          </a:p>
        </p:txBody>
      </p:sp>
    </p:spTree>
    <p:extLst>
      <p:ext uri="{BB962C8B-B14F-4D97-AF65-F5344CB8AC3E}">
        <p14:creationId xmlns:p14="http://schemas.microsoft.com/office/powerpoint/2010/main" val="62245700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AU"/>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078050" y="135382"/>
            <a:ext cx="5528320" cy="6722618"/>
          </a:xfrm>
        </p:spPr>
      </p:pic>
    </p:spTree>
    <p:extLst>
      <p:ext uri="{BB962C8B-B14F-4D97-AF65-F5344CB8AC3E}">
        <p14:creationId xmlns:p14="http://schemas.microsoft.com/office/powerpoint/2010/main" val="6797959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Dietrich Bonhoeffer</a:t>
            </a:r>
            <a:endParaRPr lang="en-AU" dirty="0"/>
          </a:p>
        </p:txBody>
      </p:sp>
      <p:sp>
        <p:nvSpPr>
          <p:cNvPr id="3" name="Content Placeholder 2"/>
          <p:cNvSpPr>
            <a:spLocks noGrp="1"/>
          </p:cNvSpPr>
          <p:nvPr>
            <p:ph idx="1"/>
          </p:nvPr>
        </p:nvSpPr>
        <p:spPr/>
        <p:txBody>
          <a:bodyPr/>
          <a:lstStyle/>
          <a:p>
            <a:pPr marL="0" indent="0">
              <a:buNone/>
            </a:pPr>
            <a:r>
              <a:rPr lang="en-AU" dirty="0" smtClean="0"/>
              <a:t>“The </a:t>
            </a:r>
            <a:r>
              <a:rPr lang="en-AU" dirty="0"/>
              <a:t>proclaimed word is the incarnate Christ himself… it is the Christ himself walking through his congregation as the Word</a:t>
            </a:r>
            <a:r>
              <a:rPr lang="en-AU" dirty="0" smtClean="0"/>
              <a:t>.”</a:t>
            </a:r>
          </a:p>
          <a:p>
            <a:pPr marL="0" indent="0">
              <a:buNone/>
            </a:pPr>
            <a:endParaRPr lang="en-AU"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366715" y="2649684"/>
            <a:ext cx="3570936" cy="4047061"/>
          </a:xfrm>
          <a:prstGeom prst="rect">
            <a:avLst/>
          </a:prstGeom>
        </p:spPr>
      </p:pic>
    </p:spTree>
    <p:extLst>
      <p:ext uri="{BB962C8B-B14F-4D97-AF65-F5344CB8AC3E}">
        <p14:creationId xmlns:p14="http://schemas.microsoft.com/office/powerpoint/2010/main" val="112515990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Dietrich Bonhoeffer</a:t>
            </a:r>
            <a:endParaRPr lang="en-AU" dirty="0"/>
          </a:p>
        </p:txBody>
      </p:sp>
      <p:sp>
        <p:nvSpPr>
          <p:cNvPr id="3" name="Content Placeholder 2"/>
          <p:cNvSpPr>
            <a:spLocks noGrp="1"/>
          </p:cNvSpPr>
          <p:nvPr>
            <p:ph idx="1"/>
          </p:nvPr>
        </p:nvSpPr>
        <p:spPr/>
        <p:txBody>
          <a:bodyPr/>
          <a:lstStyle/>
          <a:p>
            <a:pPr marL="0" indent="0">
              <a:buNone/>
            </a:pPr>
            <a:r>
              <a:rPr lang="en-AU" dirty="0" smtClean="0">
                <a:effectLst/>
                <a:latin typeface="Calibri" panose="020F0502020204030204" pitchFamily="34" charset="0"/>
                <a:ea typeface="Calibri" panose="020F0502020204030204" pitchFamily="34" charset="0"/>
                <a:cs typeface="Times New Roman" panose="02020603050405020304" pitchFamily="18" charset="0"/>
              </a:rPr>
              <a:t>“I accompany the text along its own way into the congregation … This permits the Word’s almost magnetic relationship to its congregation. I do not give life to it, but it gives life to me and to the congregation. The movement of the Word to its congregation is accomplished through the interpretation of it.”</a:t>
            </a:r>
          </a:p>
          <a:p>
            <a:pPr marL="0" indent="0">
              <a:buNone/>
            </a:pPr>
            <a:endParaRPr lang="en-AU"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980626" y="3598274"/>
            <a:ext cx="5373174" cy="3259726"/>
          </a:xfrm>
          <a:prstGeom prst="rect">
            <a:avLst/>
          </a:prstGeom>
        </p:spPr>
      </p:pic>
    </p:spTree>
    <p:extLst>
      <p:ext uri="{BB962C8B-B14F-4D97-AF65-F5344CB8AC3E}">
        <p14:creationId xmlns:p14="http://schemas.microsoft.com/office/powerpoint/2010/main" val="272290882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AU"/>
          </a:p>
        </p:txBody>
      </p:sp>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1210614" y="365124"/>
            <a:ext cx="9530366" cy="6356755"/>
          </a:xfrm>
        </p:spPr>
      </p:pic>
    </p:spTree>
    <p:extLst>
      <p:ext uri="{BB962C8B-B14F-4D97-AF65-F5344CB8AC3E}">
        <p14:creationId xmlns:p14="http://schemas.microsoft.com/office/powerpoint/2010/main" val="223699416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AU" dirty="0"/>
          </a:p>
        </p:txBody>
      </p:sp>
      <p:sp>
        <p:nvSpPr>
          <p:cNvPr id="3" name="Content Placeholder 2"/>
          <p:cNvSpPr>
            <a:spLocks noGrp="1"/>
          </p:cNvSpPr>
          <p:nvPr>
            <p:ph idx="1"/>
          </p:nvPr>
        </p:nvSpPr>
        <p:spPr>
          <a:xfrm>
            <a:off x="838200" y="365125"/>
            <a:ext cx="10515600" cy="6492875"/>
          </a:xfrm>
        </p:spPr>
        <p:txBody>
          <a:bodyPr>
            <a:noAutofit/>
          </a:bodyPr>
          <a:lstStyle/>
          <a:p>
            <a:pPr marL="0" indent="0">
              <a:buNone/>
            </a:pPr>
            <a:r>
              <a:rPr lang="en-AU" sz="3200" dirty="0" smtClean="0"/>
              <a:t>The Uniting Church acknowledges that the Church is able to live and endure through the changes of history only because its Lord comes, addresses, and deals with people in and through the news of his completed work. Christ who is present when he is preached among people is the Word of the God who acquits the guilty, who gives life to the dead and who brings into being what otherwise could not exist. Through human witness in word and action, and in the power of the Holy Spirit, Christ reaches out to command people’s attention and awaken faith; he calls people into the fellowship of his sufferings, to be the disciples of a crucified Lord; in his own strange way Christ constitutes, rules and renews them as his Church.</a:t>
            </a:r>
          </a:p>
          <a:p>
            <a:pPr marL="0" indent="0" algn="r">
              <a:buNone/>
            </a:pPr>
            <a:r>
              <a:rPr lang="en-AU" dirty="0" smtClean="0"/>
              <a:t>The Basis of Union, paragraph 4</a:t>
            </a:r>
            <a:endParaRPr lang="en-AU" dirty="0"/>
          </a:p>
        </p:txBody>
      </p:sp>
    </p:spTree>
    <p:extLst>
      <p:ext uri="{BB962C8B-B14F-4D97-AF65-F5344CB8AC3E}">
        <p14:creationId xmlns:p14="http://schemas.microsoft.com/office/powerpoint/2010/main" val="327027738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AU"/>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034030" y="365125"/>
            <a:ext cx="6477000" cy="3429000"/>
          </a:xfr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8200" y="365125"/>
            <a:ext cx="3844559" cy="2558379"/>
          </a:xfrm>
          <a:prstGeom prst="rect">
            <a:avLst/>
          </a:prstGeom>
        </p:spPr>
      </p:pic>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538693" y="3258355"/>
            <a:ext cx="4972338" cy="3308865"/>
          </a:xfrm>
          <a:prstGeom prst="rect">
            <a:avLst/>
          </a:prstGeom>
        </p:spPr>
      </p:pic>
      <p:pic>
        <p:nvPicPr>
          <p:cNvPr id="7" name="Picture 6"/>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653809" y="3161159"/>
            <a:ext cx="3028950" cy="1514475"/>
          </a:xfrm>
          <a:prstGeom prst="rect">
            <a:avLst/>
          </a:prstGeom>
        </p:spPr>
      </p:pic>
      <p:pic>
        <p:nvPicPr>
          <p:cNvPr id="8" name="Picture 7"/>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3562350" y="4766995"/>
            <a:ext cx="2533650" cy="1800225"/>
          </a:xfrm>
          <a:prstGeom prst="rect">
            <a:avLst/>
          </a:prstGeom>
        </p:spPr>
      </p:pic>
    </p:spTree>
    <p:extLst>
      <p:ext uri="{BB962C8B-B14F-4D97-AF65-F5344CB8AC3E}">
        <p14:creationId xmlns:p14="http://schemas.microsoft.com/office/powerpoint/2010/main" val="403125471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54</TotalTime>
  <Words>533</Words>
  <Application>Microsoft Office PowerPoint</Application>
  <PresentationFormat>Widescreen</PresentationFormat>
  <Paragraphs>12</Paragraphs>
  <Slides>12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Calibri</vt:lpstr>
      <vt:lpstr>Calibri Light</vt:lpstr>
      <vt:lpstr>Times New Roman</vt:lpstr>
      <vt:lpstr>Office Theme</vt:lpstr>
      <vt:lpstr>Preaching and the Presence of Christ</vt:lpstr>
      <vt:lpstr>PowerPoint Presentation</vt:lpstr>
      <vt:lpstr>PowerPoint Presentation</vt:lpstr>
      <vt:lpstr>PowerPoint Presentation</vt:lpstr>
      <vt:lpstr>Dietrich Bonhoeffer</vt:lpstr>
      <vt:lpstr>Dietrich Bonhoeffer</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Preaching and the Presence of Christ</dc:title>
  <dc:creator>Andrew Dutney</dc:creator>
  <cp:lastModifiedBy>Andrew Dutney</cp:lastModifiedBy>
  <cp:revision>4</cp:revision>
  <dcterms:created xsi:type="dcterms:W3CDTF">2018-02-26T13:12:04Z</dcterms:created>
  <dcterms:modified xsi:type="dcterms:W3CDTF">2018-02-26T21:52:50Z</dcterms:modified>
</cp:coreProperties>
</file>